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81"/>
  </p:normalViewPr>
  <p:slideViewPr>
    <p:cSldViewPr snapToGrid="0" snapToObjects="1">
      <p:cViewPr>
        <p:scale>
          <a:sx n="125" d="100"/>
          <a:sy n="125" d="100"/>
        </p:scale>
        <p:origin x="-400" y="-1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D334C-65E9-854B-A321-61F0A685BE5D}" type="datetimeFigureOut">
              <a:rPr lang="de-DE" smtClean="0"/>
              <a:t>10.01.16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14F92-6A7B-3A4B-A621-EC547520D7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7777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D334C-65E9-854B-A321-61F0A685BE5D}" type="datetimeFigureOut">
              <a:rPr lang="de-DE" smtClean="0"/>
              <a:t>10.01.16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14F92-6A7B-3A4B-A621-EC547520D7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6300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D334C-65E9-854B-A321-61F0A685BE5D}" type="datetimeFigureOut">
              <a:rPr lang="de-DE" smtClean="0"/>
              <a:t>10.01.16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14F92-6A7B-3A4B-A621-EC547520D7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2019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D334C-65E9-854B-A321-61F0A685BE5D}" type="datetimeFigureOut">
              <a:rPr lang="de-DE" smtClean="0"/>
              <a:t>10.01.16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14F92-6A7B-3A4B-A621-EC547520D7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0638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D334C-65E9-854B-A321-61F0A685BE5D}" type="datetimeFigureOut">
              <a:rPr lang="de-DE" smtClean="0"/>
              <a:t>10.01.16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14F92-6A7B-3A4B-A621-EC547520D7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2591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D334C-65E9-854B-A321-61F0A685BE5D}" type="datetimeFigureOut">
              <a:rPr lang="de-DE" smtClean="0"/>
              <a:t>10.01.16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14F92-6A7B-3A4B-A621-EC547520D7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7358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D334C-65E9-854B-A321-61F0A685BE5D}" type="datetimeFigureOut">
              <a:rPr lang="de-DE" smtClean="0"/>
              <a:t>10.01.16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14F92-6A7B-3A4B-A621-EC547520D7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9209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D334C-65E9-854B-A321-61F0A685BE5D}" type="datetimeFigureOut">
              <a:rPr lang="de-DE" smtClean="0"/>
              <a:t>10.01.16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14F92-6A7B-3A4B-A621-EC547520D7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3350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D334C-65E9-854B-A321-61F0A685BE5D}" type="datetimeFigureOut">
              <a:rPr lang="de-DE" smtClean="0"/>
              <a:t>10.01.16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14F92-6A7B-3A4B-A621-EC547520D7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659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D334C-65E9-854B-A321-61F0A685BE5D}" type="datetimeFigureOut">
              <a:rPr lang="de-DE" smtClean="0"/>
              <a:t>10.01.16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14F92-6A7B-3A4B-A621-EC547520D7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8266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D334C-65E9-854B-A321-61F0A685BE5D}" type="datetimeFigureOut">
              <a:rPr lang="de-DE" smtClean="0"/>
              <a:t>10.01.16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14F92-6A7B-3A4B-A621-EC547520D7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3361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1D334C-65E9-854B-A321-61F0A685BE5D}" type="datetimeFigureOut">
              <a:rPr lang="de-DE" smtClean="0"/>
              <a:t>10.01.16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14F92-6A7B-3A4B-A621-EC547520D7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6165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3730614" y="2283072"/>
            <a:ext cx="2152026" cy="867905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Programming</a:t>
            </a:r>
            <a:endParaRPr lang="de-DE" dirty="0"/>
          </a:p>
        </p:txBody>
      </p:sp>
      <p:cxnSp>
        <p:nvCxnSpPr>
          <p:cNvPr id="4" name="Gerade Verbindung mit Pfeil 3"/>
          <p:cNvCxnSpPr>
            <a:endCxn id="2" idx="2"/>
          </p:cNvCxnSpPr>
          <p:nvPr/>
        </p:nvCxnSpPr>
        <p:spPr>
          <a:xfrm>
            <a:off x="2245360" y="2717024"/>
            <a:ext cx="148525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mit Pfeil 5"/>
          <p:cNvCxnSpPr>
            <a:stCxn id="2" idx="6"/>
          </p:cNvCxnSpPr>
          <p:nvPr/>
        </p:nvCxnSpPr>
        <p:spPr>
          <a:xfrm flipV="1">
            <a:off x="5882640" y="2717024"/>
            <a:ext cx="14020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ylinder 6"/>
          <p:cNvSpPr/>
          <p:nvPr/>
        </p:nvSpPr>
        <p:spPr>
          <a:xfrm>
            <a:off x="1473200" y="2376664"/>
            <a:ext cx="601334" cy="680720"/>
          </a:xfrm>
          <a:prstGeom prst="can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Zylinder 7"/>
          <p:cNvSpPr/>
          <p:nvPr/>
        </p:nvSpPr>
        <p:spPr>
          <a:xfrm>
            <a:off x="7433332" y="2376664"/>
            <a:ext cx="601334" cy="680720"/>
          </a:xfrm>
          <a:prstGeom prst="ca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/>
          <p:cNvSpPr txBox="1"/>
          <p:nvPr/>
        </p:nvSpPr>
        <p:spPr>
          <a:xfrm>
            <a:off x="1022974" y="3057384"/>
            <a:ext cx="15017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 smtClean="0"/>
              <a:t>Requirements</a:t>
            </a:r>
            <a:endParaRPr lang="de-DE" sz="1400" dirty="0"/>
          </a:p>
        </p:txBody>
      </p:sp>
      <p:sp>
        <p:nvSpPr>
          <p:cNvPr id="10" name="Textfeld 9"/>
          <p:cNvSpPr txBox="1"/>
          <p:nvPr/>
        </p:nvSpPr>
        <p:spPr>
          <a:xfrm>
            <a:off x="6983106" y="3106607"/>
            <a:ext cx="15017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smtClean="0"/>
              <a:t>Code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89432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3730614" y="2283072"/>
            <a:ext cx="2152026" cy="867905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Programming</a:t>
            </a:r>
            <a:endParaRPr lang="de-DE" dirty="0"/>
          </a:p>
        </p:txBody>
      </p:sp>
      <p:cxnSp>
        <p:nvCxnSpPr>
          <p:cNvPr id="4" name="Gerade Verbindung mit Pfeil 3"/>
          <p:cNvCxnSpPr>
            <a:endCxn id="2" idx="2"/>
          </p:cNvCxnSpPr>
          <p:nvPr/>
        </p:nvCxnSpPr>
        <p:spPr>
          <a:xfrm>
            <a:off x="2245360" y="2717024"/>
            <a:ext cx="148525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mit Pfeil 5"/>
          <p:cNvCxnSpPr>
            <a:stCxn id="2" idx="6"/>
          </p:cNvCxnSpPr>
          <p:nvPr/>
        </p:nvCxnSpPr>
        <p:spPr>
          <a:xfrm flipV="1">
            <a:off x="5882640" y="2717024"/>
            <a:ext cx="14020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ylinder 6"/>
          <p:cNvSpPr/>
          <p:nvPr/>
        </p:nvSpPr>
        <p:spPr>
          <a:xfrm>
            <a:off x="1473200" y="2376664"/>
            <a:ext cx="601334" cy="680720"/>
          </a:xfrm>
          <a:prstGeom prst="can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Zylinder 7"/>
          <p:cNvSpPr/>
          <p:nvPr/>
        </p:nvSpPr>
        <p:spPr>
          <a:xfrm>
            <a:off x="7433332" y="2376664"/>
            <a:ext cx="601334" cy="680720"/>
          </a:xfrm>
          <a:prstGeom prst="ca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/>
          <p:cNvSpPr txBox="1"/>
          <p:nvPr/>
        </p:nvSpPr>
        <p:spPr>
          <a:xfrm>
            <a:off x="1022974" y="3057384"/>
            <a:ext cx="15017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 smtClean="0"/>
              <a:t>Requirements</a:t>
            </a:r>
            <a:endParaRPr lang="de-DE" sz="1400" dirty="0"/>
          </a:p>
        </p:txBody>
      </p:sp>
      <p:sp>
        <p:nvSpPr>
          <p:cNvPr id="10" name="Textfeld 9"/>
          <p:cNvSpPr txBox="1"/>
          <p:nvPr/>
        </p:nvSpPr>
        <p:spPr>
          <a:xfrm>
            <a:off x="6983106" y="3106607"/>
            <a:ext cx="15017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 smtClean="0"/>
              <a:t>Logic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467073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4592320" y="2600960"/>
            <a:ext cx="3027680" cy="65024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Requirements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4592320" y="5384800"/>
            <a:ext cx="3027680" cy="65024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Logic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69045">
            <a:off x="5120641" y="3708400"/>
            <a:ext cx="1120523" cy="1046480"/>
          </a:xfrm>
          <a:prstGeom prst="rect">
            <a:avLst/>
          </a:prstGeom>
        </p:spPr>
      </p:pic>
      <p:sp>
        <p:nvSpPr>
          <p:cNvPr id="5" name="Legende mit Linie (1) 4"/>
          <p:cNvSpPr/>
          <p:nvPr/>
        </p:nvSpPr>
        <p:spPr>
          <a:xfrm>
            <a:off x="7620000" y="3865880"/>
            <a:ext cx="1981200" cy="365760"/>
          </a:xfrm>
          <a:prstGeom prst="borderCallout1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Mind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Gap!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81086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hteck 20"/>
          <p:cNvSpPr/>
          <p:nvPr/>
        </p:nvSpPr>
        <p:spPr>
          <a:xfrm>
            <a:off x="4592320" y="5131491"/>
            <a:ext cx="3027680" cy="903907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smtClean="0">
                <a:solidFill>
                  <a:schemeClr val="tx1"/>
                </a:solidFill>
              </a:rPr>
              <a:t>Implementation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0" name="Rechteck 19"/>
          <p:cNvSpPr/>
          <p:nvPr/>
        </p:nvSpPr>
        <p:spPr>
          <a:xfrm>
            <a:off x="4592320" y="4155106"/>
            <a:ext cx="3027680" cy="978113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dirty="0" smtClean="0">
                <a:solidFill>
                  <a:schemeClr val="tx1"/>
                </a:solidFill>
              </a:rPr>
              <a:t>Lösungs-</a:t>
            </a:r>
          </a:p>
          <a:p>
            <a:r>
              <a:rPr lang="de-DE" dirty="0" err="1" smtClean="0">
                <a:solidFill>
                  <a:schemeClr val="tx1"/>
                </a:solidFill>
              </a:rPr>
              <a:t>entwurf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9" name="Rechteck 18"/>
          <p:cNvSpPr/>
          <p:nvPr/>
        </p:nvSpPr>
        <p:spPr>
          <a:xfrm>
            <a:off x="4592320" y="3251199"/>
            <a:ext cx="3027680" cy="903907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de-DE" smtClean="0">
                <a:solidFill>
                  <a:schemeClr val="tx1"/>
                </a:solidFill>
              </a:rPr>
              <a:t>Problemanalyse</a:t>
            </a:r>
            <a:endParaRPr lang="de-DE">
              <a:solidFill>
                <a:schemeClr val="tx1"/>
              </a:solidFill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4592320" y="2600960"/>
            <a:ext cx="3027680" cy="65024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Requirements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4592320" y="6040785"/>
            <a:ext cx="3027680" cy="65024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Logic</a:t>
            </a:r>
            <a:endParaRPr lang="de-DE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022634">
            <a:off x="4659195" y="3410092"/>
            <a:ext cx="972067" cy="658240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7010" y="4185587"/>
            <a:ext cx="904614" cy="888336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3196" y="5190787"/>
            <a:ext cx="908867" cy="761950"/>
          </a:xfrm>
          <a:prstGeom prst="rect">
            <a:avLst/>
          </a:prstGeom>
        </p:spPr>
      </p:pic>
      <p:cxnSp>
        <p:nvCxnSpPr>
          <p:cNvPr id="15" name="Gekrümmte Verbindung 14"/>
          <p:cNvCxnSpPr/>
          <p:nvPr/>
        </p:nvCxnSpPr>
        <p:spPr>
          <a:xfrm rot="16200000" flipH="1">
            <a:off x="4386248" y="3680792"/>
            <a:ext cx="3216305" cy="2153920"/>
          </a:xfrm>
          <a:prstGeom prst="curvedConnector3">
            <a:avLst/>
          </a:prstGeom>
          <a:ln w="571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8834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2045948" y="2336800"/>
            <a:ext cx="1522106" cy="864977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 smtClean="0"/>
              <a:t>Anforderungs-analyse</a:t>
            </a:r>
            <a:endParaRPr lang="de-DE" sz="1200" dirty="0"/>
          </a:p>
        </p:txBody>
      </p:sp>
      <p:cxnSp>
        <p:nvCxnSpPr>
          <p:cNvPr id="3" name="Gerade Verbindung mit Pfeil 2"/>
          <p:cNvCxnSpPr>
            <a:endCxn id="2" idx="2"/>
          </p:cNvCxnSpPr>
          <p:nvPr/>
        </p:nvCxnSpPr>
        <p:spPr>
          <a:xfrm>
            <a:off x="1463040" y="2767825"/>
            <a:ext cx="582908" cy="1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Gerade Verbindung mit Pfeil 3"/>
          <p:cNvCxnSpPr>
            <a:stCxn id="2" idx="6"/>
          </p:cNvCxnSpPr>
          <p:nvPr/>
        </p:nvCxnSpPr>
        <p:spPr>
          <a:xfrm flipV="1">
            <a:off x="3568054" y="2767825"/>
            <a:ext cx="509894" cy="1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4943442" y="2335335"/>
            <a:ext cx="1522106" cy="864977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 smtClean="0"/>
              <a:t>Lösungs-entwurf</a:t>
            </a:r>
            <a:endParaRPr lang="de-DE" sz="1200" dirty="0"/>
          </a:p>
        </p:txBody>
      </p:sp>
      <p:sp>
        <p:nvSpPr>
          <p:cNvPr id="8" name="Oval 7"/>
          <p:cNvSpPr/>
          <p:nvPr/>
        </p:nvSpPr>
        <p:spPr>
          <a:xfrm>
            <a:off x="7840936" y="2335336"/>
            <a:ext cx="1522106" cy="864977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200" dirty="0" err="1" smtClean="0"/>
              <a:t>Implemen-tation</a:t>
            </a:r>
            <a:endParaRPr lang="de-DE" sz="1200" dirty="0"/>
          </a:p>
        </p:txBody>
      </p:sp>
      <p:sp>
        <p:nvSpPr>
          <p:cNvPr id="11" name="Magnetplattenspeicher 10"/>
          <p:cNvSpPr/>
          <p:nvPr/>
        </p:nvSpPr>
        <p:spPr>
          <a:xfrm>
            <a:off x="4077948" y="2569705"/>
            <a:ext cx="355600" cy="396240"/>
          </a:xfrm>
          <a:prstGeom prst="flowChartMagneticDisk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?</a:t>
            </a:r>
            <a:endParaRPr lang="de-DE" dirty="0"/>
          </a:p>
        </p:txBody>
      </p:sp>
      <p:cxnSp>
        <p:nvCxnSpPr>
          <p:cNvPr id="12" name="Gerade Verbindung mit Pfeil 11"/>
          <p:cNvCxnSpPr>
            <a:stCxn id="11" idx="4"/>
            <a:endCxn id="7" idx="2"/>
          </p:cNvCxnSpPr>
          <p:nvPr/>
        </p:nvCxnSpPr>
        <p:spPr>
          <a:xfrm flipV="1">
            <a:off x="4433548" y="2767824"/>
            <a:ext cx="50989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/>
          <p:cNvCxnSpPr>
            <a:stCxn id="22" idx="6"/>
          </p:cNvCxnSpPr>
          <p:nvPr/>
        </p:nvCxnSpPr>
        <p:spPr>
          <a:xfrm flipV="1">
            <a:off x="6465548" y="2767825"/>
            <a:ext cx="509894" cy="1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Magnetplattenspeicher 22"/>
          <p:cNvSpPr/>
          <p:nvPr/>
        </p:nvSpPr>
        <p:spPr>
          <a:xfrm>
            <a:off x="6975442" y="2569705"/>
            <a:ext cx="355600" cy="396240"/>
          </a:xfrm>
          <a:prstGeom prst="flowChartMagneticDisk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?</a:t>
            </a:r>
            <a:endParaRPr lang="de-DE" dirty="0"/>
          </a:p>
        </p:txBody>
      </p:sp>
      <p:cxnSp>
        <p:nvCxnSpPr>
          <p:cNvPr id="24" name="Gerade Verbindung mit Pfeil 23"/>
          <p:cNvCxnSpPr/>
          <p:nvPr/>
        </p:nvCxnSpPr>
        <p:spPr>
          <a:xfrm>
            <a:off x="7331042" y="2767825"/>
            <a:ext cx="509894" cy="1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/>
          <p:nvPr/>
        </p:nvCxnSpPr>
        <p:spPr>
          <a:xfrm flipV="1">
            <a:off x="9363042" y="2767825"/>
            <a:ext cx="509894" cy="1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Zylinder 28"/>
          <p:cNvSpPr/>
          <p:nvPr/>
        </p:nvSpPr>
        <p:spPr>
          <a:xfrm>
            <a:off x="861706" y="2427464"/>
            <a:ext cx="601334" cy="680720"/>
          </a:xfrm>
          <a:prstGeom prst="can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Zylinder 29"/>
          <p:cNvSpPr/>
          <p:nvPr/>
        </p:nvSpPr>
        <p:spPr>
          <a:xfrm>
            <a:off x="9872936" y="2427464"/>
            <a:ext cx="601334" cy="680720"/>
          </a:xfrm>
          <a:prstGeom prst="ca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2258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</Words>
  <Application>Microsoft Macintosh PowerPoint</Application>
  <PresentationFormat>Breitbild</PresentationFormat>
  <Paragraphs>20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Office-Design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Ein Microsoft Office-Anwender</dc:creator>
  <cp:lastModifiedBy>Ein Microsoft Office-Anwender</cp:lastModifiedBy>
  <cp:revision>8</cp:revision>
  <dcterms:created xsi:type="dcterms:W3CDTF">2016-01-09T17:25:22Z</dcterms:created>
  <dcterms:modified xsi:type="dcterms:W3CDTF">2016-01-10T13:53:50Z</dcterms:modified>
</cp:coreProperties>
</file>

<file path=docProps/thumbnail.jpeg>
</file>